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2e8ace50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2e8ace50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2e8ace50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32e8ace50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2e8ace50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2e8ace50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2e8ace50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32e8ace50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2e8ace50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2e8ace50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2e8ace50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2e8ace50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32e8ace50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32e8ace50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32e8ace50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32e8ace5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32e8ace50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32e8ace50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2e8ace50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32e8ace50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2e8ace50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2e8ace50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2e8ace50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32e8ace50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2e8ace50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2e8ace50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2e8ace50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2e8ace50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1999" l="0" r="0" t="-2000"/>
          <a:stretch/>
        </p:blipFill>
        <p:spPr>
          <a:xfrm>
            <a:off x="0" y="260601"/>
            <a:ext cx="9143999" cy="4622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50750"/>
            <a:ext cx="9144000" cy="559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825"/>
            <a:ext cx="9144000" cy="48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925"/>
            <a:ext cx="9144000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Thank you card 1080P, 2K, 4K, 5K HD wallpapers free download ..."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81975" y="-235150"/>
            <a:ext cx="12125975" cy="53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825"/>
            <a:ext cx="9144000" cy="48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865"/>
            <a:ext cx="9144002" cy="4603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1550"/>
            <a:ext cx="9144000" cy="56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